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9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8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5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6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1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August 23,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7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August 23,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2537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ae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8EC38-C0BE-4EDF-9CA8-AF47B10DF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151" y="2920878"/>
            <a:ext cx="6292690" cy="2992576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Foundational SAE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C742F-C000-41FE-B064-062E030D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151" y="1017038"/>
            <a:ext cx="5392495" cy="1248274"/>
          </a:xfrm>
        </p:spPr>
        <p:txBody>
          <a:bodyPr anchor="b">
            <a:normAutofit/>
          </a:bodyPr>
          <a:lstStyle/>
          <a:p>
            <a:pPr algn="l"/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4" name="Picture 3" descr="Thundercloud at sunset">
            <a:extLst>
              <a:ext uri="{FF2B5EF4-FFF2-40B4-BE49-F238E27FC236}">
                <a16:creationId xmlns:a16="http://schemas.microsoft.com/office/drawing/2014/main" id="{983C5A16-365D-4297-A143-C2BD1BA5E6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06" r="22289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DF8A-246E-497C-B4EC-63F6418B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Semester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C7A40-48B4-447A-91C5-6DFB1DD36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annual summary and skill details for each area of the project plan, be sure each has a “green check” once you are complete.</a:t>
            </a:r>
          </a:p>
        </p:txBody>
      </p:sp>
    </p:spTree>
    <p:extLst>
      <p:ext uri="{BB962C8B-B14F-4D97-AF65-F5344CB8AC3E}">
        <p14:creationId xmlns:p14="http://schemas.microsoft.com/office/powerpoint/2010/main" val="46211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06B1-CC2F-4DA5-B2D9-9440FFEB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CB2A3-5290-48D2-9078-19CDDB63A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www.theaet.com</a:t>
            </a:r>
            <a:endParaRPr lang="en-US" dirty="0"/>
          </a:p>
          <a:p>
            <a:r>
              <a:rPr lang="en-US" dirty="0"/>
              <a:t>Log in to your account</a:t>
            </a:r>
          </a:p>
          <a:p>
            <a:r>
              <a:rPr lang="en-US" dirty="0"/>
              <a:t>Choose Project Experience Manager and “Add New” to develop the following SAE project</a:t>
            </a:r>
          </a:p>
          <a:p>
            <a:pPr lvl="1"/>
            <a:r>
              <a:rPr lang="en-US" dirty="0"/>
              <a:t>Name: Foundational SAE (year of 8</a:t>
            </a:r>
            <a:r>
              <a:rPr lang="en-US" baseline="30000" dirty="0"/>
              <a:t>th</a:t>
            </a:r>
            <a:r>
              <a:rPr lang="en-US" dirty="0"/>
              <a:t> grade – present)</a:t>
            </a:r>
          </a:p>
          <a:p>
            <a:pPr lvl="1"/>
            <a:r>
              <a:rPr lang="en-US" dirty="0"/>
              <a:t>Level: Individual</a:t>
            </a:r>
          </a:p>
          <a:p>
            <a:pPr lvl="1"/>
            <a:r>
              <a:rPr lang="en-US" dirty="0"/>
              <a:t>SAE Type: Foundational</a:t>
            </a:r>
          </a:p>
          <a:p>
            <a:r>
              <a:rPr lang="en-US" dirty="0"/>
              <a:t>Then Save</a:t>
            </a:r>
          </a:p>
        </p:txBody>
      </p:sp>
    </p:spTree>
    <p:extLst>
      <p:ext uri="{BB962C8B-B14F-4D97-AF65-F5344CB8AC3E}">
        <p14:creationId xmlns:p14="http://schemas.microsoft.com/office/powerpoint/2010/main" val="191718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9B92-37B7-4BFF-A032-5B1FA2A2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4F52-1FCA-42CF-9179-57CEB55F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your SAE Plan (pencil)</a:t>
            </a:r>
          </a:p>
          <a:p>
            <a:pPr lv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Complete each section and copy “text” from the instructions…be sure and complete all tabs (Description, Time Investment, Financial Investment, Learning Objectives)</a:t>
            </a:r>
          </a:p>
          <a:p>
            <a:pPr lv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Your Goals in the Description are (1) Learn about a career, (2) Build a resume, (3) Review salaries for your career, (4) Learning about safety in your career, (5) Analyze labor demands,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</a:rPr>
              <a:t>In the Learning Objectives section, you must select at least three objectives.</a:t>
            </a:r>
          </a:p>
          <a:p>
            <a:r>
              <a:rPr lang="en-US" dirty="0">
                <a:latin typeface="Times New Roman" panose="02020603050405020304" pitchFamily="18" charset="0"/>
              </a:rPr>
              <a:t>Save when finished and hopefully you will have a green checkmark next to the pencil.</a:t>
            </a:r>
          </a:p>
          <a:p>
            <a:r>
              <a:rPr lang="en-US" dirty="0">
                <a:latin typeface="Times New Roman" panose="02020603050405020304" pitchFamily="18" charset="0"/>
              </a:rPr>
              <a:t>Create a journal entry that states “Set up my Foundational SAE” for 1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4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3319-00C8-47A2-B7CB-C2596BD1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F7FC-76B6-48C3-9E58-6CEF2522A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AET, choose your Profile, Your Career Connector section (approx. 1 </a:t>
            </a:r>
            <a:r>
              <a:rPr lang="en-US" dirty="0" err="1"/>
              <a:t>hr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View the video to see a summary of the section  </a:t>
            </a:r>
          </a:p>
          <a:p>
            <a:pPr lvl="1"/>
            <a:r>
              <a:rPr lang="en-US" dirty="0"/>
              <a:t>Choose O*net and explore career areas by name, or area or do the survey</a:t>
            </a:r>
          </a:p>
          <a:p>
            <a:pPr lvl="1"/>
            <a:r>
              <a:rPr lang="en-US" dirty="0"/>
              <a:t>Use the “Career Exploration Worksheet” to summarize your career area</a:t>
            </a:r>
          </a:p>
          <a:p>
            <a:pPr lvl="1"/>
            <a:r>
              <a:rPr lang="en-US" dirty="0"/>
              <a:t>Take a photo of your career worksheet/scan to capture your complete work</a:t>
            </a:r>
          </a:p>
          <a:p>
            <a:pPr lvl="1"/>
            <a:r>
              <a:rPr lang="en-US" dirty="0"/>
              <a:t>Choose your “Experience Manager” and select the “files link” to save a copy of your sheet</a:t>
            </a:r>
          </a:p>
          <a:p>
            <a:pPr lvl="1"/>
            <a:r>
              <a:rPr lang="en-US" dirty="0"/>
              <a:t>Choose your “AET Journal” to record your date, time and skills *(FND 1 on Explore Career)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6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CCC1-8742-4243-874B-6F7079DD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63318-71E0-4010-8579-88859945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AET, work on your career objective (approx. 30 min):</a:t>
            </a:r>
          </a:p>
          <a:p>
            <a:pPr lvl="1"/>
            <a:r>
              <a:rPr lang="en-US" dirty="0"/>
              <a:t>Choose your AET profile and Resume section</a:t>
            </a:r>
          </a:p>
          <a:p>
            <a:pPr lvl="1"/>
            <a:r>
              <a:rPr lang="en-US" dirty="0"/>
              <a:t>Develop a career objective that aligns to your area of interest and choose “Save”</a:t>
            </a:r>
          </a:p>
          <a:p>
            <a:pPr lvl="1"/>
            <a:r>
              <a:rPr lang="en-US" dirty="0"/>
              <a:t>Choose your “AET Journal” to record your date, time and skills *(FND 2 Maintain a Resume). Be sure to describe your findings in your journal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5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24F5-2B9D-40CC-971B-5E83C243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FC702-A664-4FA2-BBF2-5BDDFF9F8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AET, review salaries and cost of living (approx. 1 </a:t>
            </a:r>
            <a:r>
              <a:rPr lang="en-US" dirty="0" err="1"/>
              <a:t>hr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Choose O*net and locate your career area, explore details for salary and regional info.</a:t>
            </a:r>
          </a:p>
          <a:p>
            <a:pPr lvl="1"/>
            <a:r>
              <a:rPr lang="en-US" dirty="0"/>
              <a:t>Choose your “AET Journal” to record your date, time and skills *(FND 3 Review Salaries). Be sure to describe your findings in your journal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9DC5-BC82-4707-8187-8D665C70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A726-337B-42BB-A6C7-0474DC43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the web or locate a business to review safety requirements (approx. 1 </a:t>
            </a:r>
            <a:r>
              <a:rPr lang="en-US" dirty="0" err="1"/>
              <a:t>hr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 searching the web, develop a summary of safety certifications or trainings for a career choice</a:t>
            </a:r>
          </a:p>
          <a:p>
            <a:pPr lvl="1"/>
            <a:r>
              <a:rPr lang="en-US" dirty="0"/>
              <a:t>Choose your “AET Journal” to record your date, time and skills. (FND 4 Safety in workplace). Be sure to describe your findings in your journal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3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1CAE-4658-43C9-8A31-E8DD432A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21A-1240-441B-9B39-80F08451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O*Net, review labor demand (approx. 2 </a:t>
            </a:r>
            <a:r>
              <a:rPr lang="en-US" dirty="0" err="1"/>
              <a:t>hrs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 your AET, choose O*net to explore details for salary and regional info.</a:t>
            </a:r>
          </a:p>
          <a:p>
            <a:pPr lvl="1"/>
            <a:r>
              <a:rPr lang="en-US" dirty="0"/>
              <a:t>Choose your “AET Journal” to record your date, time and skills (FND 5 Review Salaries). Be sure to describe your findings in your journal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2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0056-8CB8-4EEE-A38E-EC7A1BBF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6(Test Grade)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2AF1-BB57-47F9-8B38-850B0D25C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	Develop a poster and include a summary of your career, top 3 knowledge areas, top 3 skills, top 3 abilities, technology needed, education and job outlook and summarize in a creative way on a poster.</a:t>
            </a:r>
          </a:p>
          <a:p>
            <a:r>
              <a:rPr lang="en-US" dirty="0"/>
              <a:t>o	Prepare to present your career choice in class and hang your poster on the wall</a:t>
            </a:r>
          </a:p>
          <a:p>
            <a:r>
              <a:rPr lang="en-US" dirty="0"/>
              <a:t>o	Choose your “Experience Manager” and select the “files link” to save a photo of your poster</a:t>
            </a:r>
          </a:p>
          <a:p>
            <a:r>
              <a:rPr lang="en-US" dirty="0"/>
              <a:t>o	Choose your “AET Journal” to record your date, time and skills (choose CRP 10 area). Be sure to describe your findings in your journal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76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_2SEEDS">
      <a:dk1>
        <a:srgbClr val="000000"/>
      </a:dk1>
      <a:lt1>
        <a:srgbClr val="FFFFFF"/>
      </a:lt1>
      <a:dk2>
        <a:srgbClr val="1B3024"/>
      </a:dk2>
      <a:lt2>
        <a:srgbClr val="F0F1F3"/>
      </a:lt2>
      <a:accent1>
        <a:srgbClr val="B1993B"/>
      </a:accent1>
      <a:accent2>
        <a:srgbClr val="C3794D"/>
      </a:accent2>
      <a:accent3>
        <a:srgbClr val="94AA43"/>
      </a:accent3>
      <a:accent4>
        <a:srgbClr val="3BB168"/>
      </a:accent4>
      <a:accent5>
        <a:srgbClr val="45B19B"/>
      </a:accent5>
      <a:accent6>
        <a:srgbClr val="3B98B1"/>
      </a:accent6>
      <a:hlink>
        <a:srgbClr val="5A71C8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715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Nova</vt:lpstr>
      <vt:lpstr>Times New Roman</vt:lpstr>
      <vt:lpstr>GradientRiseVTI</vt:lpstr>
      <vt:lpstr>Foundational SAE</vt:lpstr>
      <vt:lpstr>AET</vt:lpstr>
      <vt:lpstr>AET</vt:lpstr>
      <vt:lpstr>Week 1</vt:lpstr>
      <vt:lpstr>Week 2</vt:lpstr>
      <vt:lpstr>Week 3</vt:lpstr>
      <vt:lpstr>Week 4</vt:lpstr>
      <vt:lpstr>Week 5</vt:lpstr>
      <vt:lpstr>Week 6(Test Grade)</vt:lpstr>
      <vt:lpstr>Semester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Foundational SAE</dc:title>
  <dc:creator>Brian Reed</dc:creator>
  <cp:lastModifiedBy>Brian Reed</cp:lastModifiedBy>
  <cp:revision>1</cp:revision>
  <dcterms:created xsi:type="dcterms:W3CDTF">2021-08-23T21:29:23Z</dcterms:created>
  <dcterms:modified xsi:type="dcterms:W3CDTF">2021-08-23T21:48:58Z</dcterms:modified>
</cp:coreProperties>
</file>